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E1FD0-84F7-12AB-6B72-C4DE8558B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BA7C44-62DD-D941-1C81-CD7D2FD0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5921DC-FD95-1D90-8F7F-554ABD26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7C35A-303B-CC8B-5B51-2868583C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04B6E-FAB4-1F92-86B1-235BD4A7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91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55D84-B2C4-E93E-099F-8DD57F33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D377F6-8E5A-6F4F-F029-051B417EF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608C43-CA41-1116-9C31-527BD0E7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99D586-9B56-7FDB-E191-8F0788B2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1DF9A-A6D6-8C22-8EAD-4DAD274A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3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C04627-ECAD-16D3-E34D-2D9D403E7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881DFC-2655-16D4-756A-3E369B6B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9B440C-89A6-8C3F-DF57-81C681B2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4BE48-F983-CA9D-7B8E-65F7DE7A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209E50-82B7-8DD3-CF01-315E17BB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88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FE13D-A748-FCF5-941E-2F158B93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20FE4-1FC8-C0C4-650A-49BED3A00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F6794-37E6-1A87-BD86-1738C6DC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294525-CAE6-2902-56BF-7CA30989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3952E-1D0B-20FF-BEC4-80467A73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3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89325-9544-4D4D-44FD-4ACFF338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9ABB12-44FA-F48E-D279-4B683388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39FC8-0798-75FE-F4FE-C38C5033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97430-958C-05B8-4F84-B859FFB1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3EFE7-AB4A-D8BC-18E1-538B3D7E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5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BD866-6122-6C7B-69AC-C5F809D7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D7447-66FF-8F22-A021-362A71DA5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5F6E73-A1B1-F40D-8D12-00C53537B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6C72F4-27E6-CC6E-8AAB-3FE77976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9CB035-0193-DFB2-DA01-A5E3E258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00426E-3377-D91B-ED2D-212AE408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3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ADDDC-3D56-98A3-B7C3-365CB5C3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1C0517-96E2-1184-4374-8C8847FD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81E303-AE6A-CD97-5B32-7A341EB0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90EE61-793B-E16C-2B20-0B9BC7390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C4663-F0D9-3A3B-4DF6-A21141DFB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3B3532-84C5-3DE1-FBFC-1FCF0475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73A66E-680E-3F98-925D-7DCCD398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5EFE6F-EB29-9509-74B7-64090226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48A6B-C209-0012-9C44-AB60145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D83E6B-E373-A97E-4B1C-5B799BA1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A3FE3D-6AF9-E4E0-216F-A23C477F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9FA928-D7A5-FC15-EC17-E1830A78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08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A59B7-78EF-1AB1-FF90-3F31393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33662B-F661-5459-8ACF-BDC76311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156B06-3DC5-8D77-8534-4EBB8023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09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8C3DF-4954-C26A-96E4-F2E6E8F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0AB08-D4B3-34A8-B151-E11B10BE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900A9B-36A7-A3F1-21C3-6431D2AF2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2665CB-8023-12A1-EA21-93F43EA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89FE74-DFF4-5B7B-B46E-4E8E19FE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BDE1C8-8AC0-2C91-77C9-4EACF65E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D802F-7499-77D0-5079-71020A5B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C3C916-5FC8-25C5-FCF7-8EE0B9837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802DE-DF61-6EAA-904D-D11A5D387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EAB6CF-1568-6F50-5045-662921AD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62225F-ACA8-ADBD-9CDD-AED9122F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5FC47-2D08-5662-2906-8C46CD4C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3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057650-A5D1-FB4D-3D83-A6EC6FFB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2D9180-F76E-5698-538D-84CCF03E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68EE2-A1AE-B60B-F374-6EA21DD38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CC4F-47E1-418A-B607-6E9520B39ED9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F67B9-CA5F-FDBE-7A5D-65FFEA1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5131A4-BF97-EF5D-C967-466C5A647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74FE-514F-4C32-A0F9-29770FCE3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8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AF3C1-B087-2497-E119-D2B0BE607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7F5B4-D01A-E1ED-9894-82517154E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art, Graphique, conception&#10;&#10;Description générée automatiquement">
            <a:extLst>
              <a:ext uri="{FF2B5EF4-FFF2-40B4-BE49-F238E27FC236}">
                <a16:creationId xmlns:a16="http://schemas.microsoft.com/office/drawing/2014/main" id="{3FA8A1EE-18BF-B00B-8D24-2C08D1931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9808275-D0D0-3D9F-0296-EAF2E9A4CE0F}"/>
              </a:ext>
            </a:extLst>
          </p:cNvPr>
          <p:cNvSpPr/>
          <p:nvPr/>
        </p:nvSpPr>
        <p:spPr>
          <a:xfrm>
            <a:off x="5478011" y="164630"/>
            <a:ext cx="2625754" cy="103499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socio-esthétique</a:t>
            </a:r>
          </a:p>
          <a:p>
            <a:pPr algn="ctr"/>
            <a:r>
              <a:rPr lang="fr-FR" dirty="0"/>
              <a:t>Laetitia GERBON</a:t>
            </a:r>
          </a:p>
          <a:p>
            <a:pPr algn="ctr"/>
            <a:r>
              <a:rPr lang="fr-FR" dirty="0"/>
              <a:t>Ligue contre le cancer 27</a:t>
            </a:r>
          </a:p>
        </p:txBody>
      </p:sp>
    </p:spTree>
    <p:extLst>
      <p:ext uri="{BB962C8B-B14F-4D97-AF65-F5344CB8AC3E}">
        <p14:creationId xmlns:p14="http://schemas.microsoft.com/office/powerpoint/2010/main" val="32698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AF3C1-B087-2497-E119-D2B0BE607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intérieur, mur, décoration d’intérieur, Draps&#10;&#10;Description générée automatiquement">
            <a:extLst>
              <a:ext uri="{FF2B5EF4-FFF2-40B4-BE49-F238E27FC236}">
                <a16:creationId xmlns:a16="http://schemas.microsoft.com/office/drawing/2014/main" id="{4A35AEA0-4C6C-9B8B-A05D-191567BE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8988" cy="6858000"/>
          </a:xfrm>
          <a:prstGeom prst="rect">
            <a:avLst/>
          </a:prstGeom>
        </p:spPr>
      </p:pic>
      <p:pic>
        <p:nvPicPr>
          <p:cNvPr id="7" name="Image 6" descr="Une image contenant intérieur, mur, décoration d’intérieur, sol&#10;&#10;Description générée automatiquement">
            <a:extLst>
              <a:ext uri="{FF2B5EF4-FFF2-40B4-BE49-F238E27FC236}">
                <a16:creationId xmlns:a16="http://schemas.microsoft.com/office/drawing/2014/main" id="{85E22B26-AAB6-F7BC-5177-D82A03784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0"/>
            <a:ext cx="8860583" cy="4991878"/>
          </a:xfrm>
          <a:prstGeom prst="rect">
            <a:avLst/>
          </a:prstGeom>
        </p:spPr>
      </p:pic>
      <p:pic>
        <p:nvPicPr>
          <p:cNvPr id="9" name="Image 8" descr="Une image contenant sol, intérieur, fenêtre, canapé&#10;&#10;Description générée automatiquement">
            <a:extLst>
              <a:ext uri="{FF2B5EF4-FFF2-40B4-BE49-F238E27FC236}">
                <a16:creationId xmlns:a16="http://schemas.microsoft.com/office/drawing/2014/main" id="{AD19C660-4827-5290-FFE7-C1EA1098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5" y="4924078"/>
            <a:ext cx="3432711" cy="1933922"/>
          </a:xfrm>
          <a:prstGeom prst="rect">
            <a:avLst/>
          </a:prstGeom>
        </p:spPr>
      </p:pic>
      <p:pic>
        <p:nvPicPr>
          <p:cNvPr id="13" name="Image 12" descr="Une image contenant décoration d’intérieur, intérieur, sol, mur&#10;&#10;Description générée automatiquement">
            <a:extLst>
              <a:ext uri="{FF2B5EF4-FFF2-40B4-BE49-F238E27FC236}">
                <a16:creationId xmlns:a16="http://schemas.microsoft.com/office/drawing/2014/main" id="{446C1DC4-A4A6-5E39-9B8E-7BBE3264B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96" y="4924078"/>
            <a:ext cx="5427874" cy="19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6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4E291-5180-2DDA-F714-58EFF59B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Produits de beauté, intérieur, mur, bouteille&#10;&#10;Description générée automatiquement">
            <a:extLst>
              <a:ext uri="{FF2B5EF4-FFF2-40B4-BE49-F238E27FC236}">
                <a16:creationId xmlns:a16="http://schemas.microsoft.com/office/drawing/2014/main" id="{FF778A69-1D76-C31A-F087-47F176B88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2873" cy="6867332"/>
          </a:xfrm>
        </p:spPr>
      </p:pic>
      <p:pic>
        <p:nvPicPr>
          <p:cNvPr id="7" name="Image 6" descr="Une image contenant intérieur, mur, meubles, sol&#10;&#10;Description générée automatiquement">
            <a:extLst>
              <a:ext uri="{FF2B5EF4-FFF2-40B4-BE49-F238E27FC236}">
                <a16:creationId xmlns:a16="http://schemas.microsoft.com/office/drawing/2014/main" id="{3375CA05-7AB7-E5E1-BA29-ACEB8A1BF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73" y="0"/>
            <a:ext cx="8330604" cy="4693298"/>
          </a:xfrm>
          <a:prstGeom prst="rect">
            <a:avLst/>
          </a:prstGeom>
        </p:spPr>
      </p:pic>
      <p:pic>
        <p:nvPicPr>
          <p:cNvPr id="9" name="Image 8" descr="Une image contenant mur, intérieur, meubles, décoration d’intérieur&#10;&#10;Description générée automatiquement">
            <a:extLst>
              <a:ext uri="{FF2B5EF4-FFF2-40B4-BE49-F238E27FC236}">
                <a16:creationId xmlns:a16="http://schemas.microsoft.com/office/drawing/2014/main" id="{92454920-55B7-D15B-CFED-77C2199DD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72" y="4693297"/>
            <a:ext cx="8329127" cy="21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53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Florentin CLERE</dc:creator>
  <cp:lastModifiedBy>Florentin CLERE</cp:lastModifiedBy>
  <cp:revision>1</cp:revision>
  <dcterms:created xsi:type="dcterms:W3CDTF">2023-06-28T07:13:15Z</dcterms:created>
  <dcterms:modified xsi:type="dcterms:W3CDTF">2023-06-28T07:58:46Z</dcterms:modified>
</cp:coreProperties>
</file>